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3C46-1870-4BB0-BA8A-8ACCE90AF169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16AD-F21F-43C1-AC9B-FC5222451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13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3C46-1870-4BB0-BA8A-8ACCE90AF169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16AD-F21F-43C1-AC9B-FC5222451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79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3C46-1870-4BB0-BA8A-8ACCE90AF169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16AD-F21F-43C1-AC9B-FC522245101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5525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3C46-1870-4BB0-BA8A-8ACCE90AF169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16AD-F21F-43C1-AC9B-FC5222451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68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3C46-1870-4BB0-BA8A-8ACCE90AF169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16AD-F21F-43C1-AC9B-FC522245101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7977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3C46-1870-4BB0-BA8A-8ACCE90AF169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16AD-F21F-43C1-AC9B-FC5222451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58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3C46-1870-4BB0-BA8A-8ACCE90AF169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16AD-F21F-43C1-AC9B-FC5222451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65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3C46-1870-4BB0-BA8A-8ACCE90AF169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16AD-F21F-43C1-AC9B-FC5222451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04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3C46-1870-4BB0-BA8A-8ACCE90AF169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16AD-F21F-43C1-AC9B-FC5222451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9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3C46-1870-4BB0-BA8A-8ACCE90AF169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16AD-F21F-43C1-AC9B-FC5222451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03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3C46-1870-4BB0-BA8A-8ACCE90AF169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16AD-F21F-43C1-AC9B-FC5222451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8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3C46-1870-4BB0-BA8A-8ACCE90AF169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16AD-F21F-43C1-AC9B-FC5222451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9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3C46-1870-4BB0-BA8A-8ACCE90AF169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16AD-F21F-43C1-AC9B-FC5222451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1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3C46-1870-4BB0-BA8A-8ACCE90AF169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16AD-F21F-43C1-AC9B-FC5222451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3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3C46-1870-4BB0-BA8A-8ACCE90AF169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16AD-F21F-43C1-AC9B-FC5222451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79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3C46-1870-4BB0-BA8A-8ACCE90AF169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16AD-F21F-43C1-AC9B-FC5222451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3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03C46-1870-4BB0-BA8A-8ACCE90AF169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3C916AD-F21F-43C1-AC9B-FC5222451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3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gs351database.weebly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464" y="3354901"/>
            <a:ext cx="9679459" cy="2765811"/>
          </a:xfrm>
        </p:spPr>
        <p:txBody>
          <a:bodyPr>
            <a:normAutofit/>
          </a:bodyPr>
          <a:lstStyle/>
          <a:p>
            <a:r>
              <a:rPr lang="en-US" dirty="0" smtClean="0"/>
              <a:t>Database Created by </a:t>
            </a:r>
          </a:p>
          <a:p>
            <a:r>
              <a:rPr lang="en-US" dirty="0" smtClean="0"/>
              <a:t>Anthony Mussachio </a:t>
            </a:r>
          </a:p>
          <a:p>
            <a:r>
              <a:rPr lang="en-US" dirty="0" smtClean="0"/>
              <a:t>Caitlin </a:t>
            </a:r>
            <a:r>
              <a:rPr lang="en-US" dirty="0" err="1" smtClean="0"/>
              <a:t>Lindenhovius</a:t>
            </a:r>
            <a:endParaRPr lang="en-US" dirty="0" smtClean="0"/>
          </a:p>
          <a:p>
            <a:r>
              <a:rPr lang="en-US" dirty="0" smtClean="0"/>
              <a:t>Rachel </a:t>
            </a:r>
            <a:r>
              <a:rPr lang="en-US" dirty="0" err="1" smtClean="0"/>
              <a:t>Winstanley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Yiyang</a:t>
            </a:r>
            <a:r>
              <a:rPr lang="en-US" dirty="0" smtClean="0"/>
              <a:t> Xu</a:t>
            </a:r>
          </a:p>
          <a:p>
            <a:r>
              <a:rPr lang="en-US" dirty="0" err="1" smtClean="0"/>
              <a:t>Wenjing</a:t>
            </a:r>
            <a:r>
              <a:rPr lang="en-US" dirty="0" smtClean="0"/>
              <a:t> Xia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24" y="1486424"/>
            <a:ext cx="8301172" cy="144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5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better system of logging customer information in grooming department </a:t>
            </a:r>
          </a:p>
          <a:p>
            <a:endParaRPr lang="en-US" dirty="0"/>
          </a:p>
          <a:p>
            <a:r>
              <a:rPr lang="en-US" dirty="0" smtClean="0"/>
              <a:t>Create reports that can be used for better marketing purposes</a:t>
            </a:r>
          </a:p>
          <a:p>
            <a:endParaRPr lang="en-US" dirty="0"/>
          </a:p>
          <a:p>
            <a:r>
              <a:rPr lang="en-US" dirty="0" smtClean="0"/>
              <a:t>Create something that </a:t>
            </a:r>
            <a:r>
              <a:rPr lang="en-US" dirty="0" smtClean="0"/>
              <a:t>can keep track of </a:t>
            </a:r>
            <a:r>
              <a:rPr lang="en-US" dirty="0" smtClean="0"/>
              <a:t>the amount of times a service is done or product used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18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Customer/Pet </a:t>
            </a:r>
            <a:r>
              <a:rPr lang="en-US" dirty="0"/>
              <a:t>E</a:t>
            </a:r>
            <a:r>
              <a:rPr lang="en-US" dirty="0" smtClean="0"/>
              <a:t>ntry </a:t>
            </a:r>
            <a:r>
              <a:rPr lang="en-US" dirty="0"/>
              <a:t>F</a:t>
            </a:r>
            <a:r>
              <a:rPr lang="en-US" dirty="0" smtClean="0"/>
              <a:t>orm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764" t="15422" r="73514" b="9278"/>
          <a:stretch/>
        </p:blipFill>
        <p:spPr bwMode="auto">
          <a:xfrm>
            <a:off x="1801027" y="1609170"/>
            <a:ext cx="7352303" cy="47444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6997959" y="2578973"/>
            <a:ext cx="1558212" cy="54117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556171" y="2426530"/>
            <a:ext cx="1950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Customer info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085045" y="4851074"/>
            <a:ext cx="1558212" cy="54117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643257" y="4666408"/>
            <a:ext cx="1950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Pet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48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2757844" cy="700216"/>
          </a:xfrm>
        </p:spPr>
        <p:txBody>
          <a:bodyPr/>
          <a:lstStyle/>
          <a:p>
            <a:r>
              <a:rPr lang="en-US" dirty="0" smtClean="0"/>
              <a:t>Order Form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/>
          <a:srcRect l="1093" t="15344" r="77271" b="9297"/>
          <a:stretch/>
        </p:blipFill>
        <p:spPr bwMode="auto">
          <a:xfrm>
            <a:off x="1617717" y="1561742"/>
            <a:ext cx="7155067" cy="50613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6419461" y="3359020"/>
            <a:ext cx="1558212" cy="54117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52318" y="3200400"/>
            <a:ext cx="1950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Services ordered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301274" y="4720446"/>
            <a:ext cx="1558212" cy="54117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859486" y="4535780"/>
            <a:ext cx="1950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Products used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77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Profit Margin Report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724" t="18205" r="44231" b="20770"/>
          <a:stretch/>
        </p:blipFill>
        <p:spPr bwMode="auto">
          <a:xfrm>
            <a:off x="1654197" y="1396749"/>
            <a:ext cx="7227253" cy="44970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738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 Salary Report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3527" t="18718" r="48718" b="12051"/>
          <a:stretch/>
        </p:blipFill>
        <p:spPr bwMode="auto">
          <a:xfrm>
            <a:off x="1294644" y="1496337"/>
            <a:ext cx="6962115" cy="4922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367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Membership Report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846" t="7950" r="49359" b="7435"/>
          <a:stretch/>
        </p:blipFill>
        <p:spPr bwMode="auto">
          <a:xfrm>
            <a:off x="1654332" y="1270000"/>
            <a:ext cx="6439466" cy="50674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170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believe that this database can increase efficiency within the company</a:t>
            </a:r>
          </a:p>
          <a:p>
            <a:endParaRPr lang="en-US" dirty="0"/>
          </a:p>
          <a:p>
            <a:r>
              <a:rPr lang="en-US" dirty="0" smtClean="0"/>
              <a:t>Allow for tracking of products used by groomers</a:t>
            </a:r>
          </a:p>
          <a:p>
            <a:endParaRPr lang="en-US" dirty="0"/>
          </a:p>
          <a:p>
            <a:r>
              <a:rPr lang="en-US" dirty="0" smtClean="0"/>
              <a:t>For more info visit our website </a:t>
            </a:r>
            <a:r>
              <a:rPr lang="en-US" dirty="0" smtClean="0">
                <a:hlinkClick r:id="rId2"/>
              </a:rPr>
              <a:t>www.MGS351database.weebly.com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27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100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PowerPoint Presentation</vt:lpstr>
      <vt:lpstr>Our Goal</vt:lpstr>
      <vt:lpstr>Customer/Pet Entry Form</vt:lpstr>
      <vt:lpstr>Order Form</vt:lpstr>
      <vt:lpstr>Profit Margin Report  </vt:lpstr>
      <vt:lpstr>Employee Salary Report</vt:lpstr>
      <vt:lpstr>Customer Membership Report</vt:lpstr>
      <vt:lpstr>Conclusion </vt:lpstr>
    </vt:vector>
  </TitlesOfParts>
  <Company>University at Buffalo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</dc:creator>
  <cp:lastModifiedBy>ubps.OSCustom</cp:lastModifiedBy>
  <cp:revision>7</cp:revision>
  <dcterms:created xsi:type="dcterms:W3CDTF">2014-12-04T19:56:47Z</dcterms:created>
  <dcterms:modified xsi:type="dcterms:W3CDTF">2014-12-04T22:42:11Z</dcterms:modified>
</cp:coreProperties>
</file>